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CDD9C-E99D-1643-9DE0-A2EF94D706B2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32DD9-E454-BB41-BADF-C7727D08D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32DD9-E454-BB41-BADF-C7727D08DE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2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95CE6-131C-A846-929C-C0AAB4AC1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A3A3A-39B7-E442-92A6-04CFFD773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14741-6688-A54A-889E-D044ECACA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E0201-6061-4A4A-B47B-F7447A78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0887-3294-D24C-B637-57F9452B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73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CD261-6455-F94C-BCA4-236D15F4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7DDA6-91DB-4C4A-BA0D-4B59E0AA1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05E9B-5118-CA4A-9C52-950C5905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06E36-3493-BC4B-B449-A94A8D2D7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64E20-F269-0342-82CE-9B670260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C5F2F-25C2-8D4A-BB02-A94760A389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44694-0648-FC48-A19A-51CDF77C8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2C99B-FD0B-D44D-8F0D-F23969076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895BB-F2FD-C948-B21D-8B8DDC3B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F3562-F4EB-5544-9672-41397805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4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0582-17CB-7540-BEF4-7D89FD89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F94D5-E789-7F42-9305-8B4423009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AAF1-D9D8-424C-B3C5-BE720C20F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0182-FAB2-B840-B5F1-34016AB93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EFBB0-4E5C-E14F-A43B-97FF3D22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9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C870-D923-5B40-AA25-4AF3E0E4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ACD3C-AC8D-1348-B5A3-B3F411175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6013C-165B-2A40-AAED-BA8B670B9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10471-EB04-0D4B-8608-952AF0F5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472D1-F6CD-2F40-AD40-930A9281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3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97172-AE7D-BA43-841B-D9F67F60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E261-65A0-4A45-A5B6-69D102FBC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8717F-B752-0340-911A-D0A70E022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F80A3-9004-7A4C-82E2-E34A9B05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A43E7E-B577-124B-9CF9-E99F60505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11D8CF-EC8A-CD46-A094-A31BEBF1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57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1C47-0CCF-0B47-8EC8-E4278349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8C2FC-20AC-9248-9580-922987FA8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2E33A5-49BC-5548-BFE6-EEBFED132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8DC7-3D5D-F04E-A97F-E65FCD710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CFA46-1F43-B548-BE33-57896739F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A74017-E7B3-854B-9265-C877BED41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A041FE-9600-1D4E-9EC7-0E0F9D653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F06784-B1B1-104A-9868-CF7CD16BB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7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C687-2918-E24E-AE71-0CF123C5C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53672-4BD9-324D-8CAE-60D5E4646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850B14-4BE7-CB47-B45D-ED54E2CBD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1B2AC-7713-584B-B092-8C96358B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62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32D402-1B03-D843-A34D-53E44FDC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CB1FD-086A-1642-B4BC-A0F2809C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D2F3C-75FF-AF48-9161-48D35A19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71ECD-F756-7148-A61A-6C716C69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84183-536C-034B-967F-FDA9EA417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EA8C1-D1DE-4E48-B5BE-526898CAE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14140E-8DE3-AE4B-828D-DFEBA64E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5B18C-6EB4-784F-B6D5-49DC2B6F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608EF-A03C-4441-846B-FBA71315D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23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70C4E-8DF8-FD49-AA88-4E56AE825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28F36D-9DFB-7D4A-A6E2-FA1F6276C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0DDF2-3F6B-B74E-A9CD-F7CF4EBA3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3878D-5A95-3D4B-8036-4BE069359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95BA8-251C-8144-AFD6-648555DF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0EA38-C687-8140-B622-9CD874E72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5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1A73-3792-0847-9330-F0008AFC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34AAA-BCA8-8848-A4BA-0E8006FC8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4A908-FE56-7C44-8CEB-3C0CCD2AC1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4697-758A-614B-BA12-DF7D861C1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9CC56-F525-E44D-B90E-1D06F1F86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56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9537F-59A3-3B47-8B40-440A404F0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Test Mockups/Scenarios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3A11A-457B-8443-BC3E-761F32724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Stove &amp; Oven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695605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7C178-ED13-4B42-BB1F-6720EC8B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51" y="970908"/>
            <a:ext cx="6937954" cy="49161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96FBAD-0D17-DC47-9E00-DB40484093FB}"/>
              </a:ext>
            </a:extLst>
          </p:cNvPr>
          <p:cNvSpPr txBox="1"/>
          <p:nvPr/>
        </p:nvSpPr>
        <p:spPr>
          <a:xfrm>
            <a:off x="7791855" y="770562"/>
            <a:ext cx="271824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Account Creation using Google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Authentication using Google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2985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u="sng" dirty="0"/>
              <a:t>Default Dashboard / User’s Refrigerator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320CEF-5713-7646-9CC0-BDC2DA41F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28" y="1351881"/>
            <a:ext cx="6909718" cy="41531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98F85D-2E52-AE4A-A250-902DF6F373C4}"/>
              </a:ext>
            </a:extLst>
          </p:cNvPr>
          <p:cNvSpPr txBox="1"/>
          <p:nvPr/>
        </p:nvSpPr>
        <p:spPr>
          <a:xfrm>
            <a:off x="7397238" y="770562"/>
            <a:ext cx="4130039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GET Inventory of my Profile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If inventory is empty/null, just display “Ingredients: None”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Otherwise, list them out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And the quantities/unit available</a:t>
            </a:r>
            <a:br>
              <a:rPr lang="en-US" sz="1400" dirty="0"/>
            </a:b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GET ALL ingredients available from Ingredients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Should match Private Postman /</a:t>
            </a:r>
            <a:r>
              <a:rPr lang="en-US" sz="1400" dirty="0" err="1"/>
              <a:t>api</a:t>
            </a:r>
            <a:r>
              <a:rPr lang="en-US" sz="1400" dirty="0"/>
              <a:t>/ingredients output of JSON (i.e. acorn squash, then spice rub, then black pepper..)</a:t>
            </a:r>
          </a:p>
          <a:p>
            <a:pPr lvl="1"/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”Add to Cart”, create “pending list” to be PUT into Inventory (they’ll show up in the right frame as they get added)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Also create a box for quantity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And display unit of measure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“Remove from Cart”, update “pending list” to (they’ll not show up anymore in the right frame as they get removed)</a:t>
            </a:r>
          </a:p>
          <a:p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“Submit”, PUT “pending list” of Ingredients into Inventory of my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37058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u="sng" dirty="0"/>
              <a:t>My Recipes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5614F-68FD-6C4C-AFBD-A8B585D45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02" y="1031132"/>
            <a:ext cx="7671984" cy="43141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F07F42-CD96-D64D-80C7-8AB3226F7FC5}"/>
              </a:ext>
            </a:extLst>
          </p:cNvPr>
          <p:cNvSpPr txBox="1"/>
          <p:nvPr/>
        </p:nvSpPr>
        <p:spPr>
          <a:xfrm>
            <a:off x="7951715" y="770562"/>
            <a:ext cx="413003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 ”Add to Planner” button push, able to select Mon-Sun to be added in to Planner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PUT Recipe to Profile’s Monday, Tues, Wed, Thurs, Fri, Sat, Sun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2224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u="sng" dirty="0"/>
              <a:t>Planner – No Recipes added into Plan Yet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45F278-00DF-C345-8D26-E6945F1A8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95" y="1171692"/>
            <a:ext cx="7015696" cy="39450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1A9B5E-5B9C-3341-8421-472DFF0DC9BF}"/>
              </a:ext>
            </a:extLst>
          </p:cNvPr>
          <p:cNvSpPr txBox="1"/>
          <p:nvPr/>
        </p:nvSpPr>
        <p:spPr>
          <a:xfrm>
            <a:off x="7722366" y="770562"/>
            <a:ext cx="41300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GET Recipe and display Recipe Card from Profile’s Monday, Tues, Wed, Thurs, Fri, Sat, Sun, if null / no recipe currently exists display “none selected”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27834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u="sng" dirty="0"/>
              <a:t>Planner – A recipe added for Monday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9AA64C-DD60-124D-831F-31A1F1C98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03" y="1371600"/>
            <a:ext cx="7006171" cy="3939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F83783-0380-1E4A-A55D-027C5E71D468}"/>
              </a:ext>
            </a:extLst>
          </p:cNvPr>
          <p:cNvSpPr txBox="1"/>
          <p:nvPr/>
        </p:nvSpPr>
        <p:spPr>
          <a:xfrm>
            <a:off x="7722366" y="770562"/>
            <a:ext cx="41300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GET Recipe and display Recipe Card from Profile’s Monday, Tues, Wed, Thurs, Fri, Sat, Sun, if null / no recipe currently exists display “none selected”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10338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u="sng" dirty="0"/>
              <a:t>Planner – Create Grocery List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86696D-8876-824A-BE18-86909ED91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69" y="1410511"/>
            <a:ext cx="6363394" cy="35730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DDCB17-24EF-924B-BC47-918B320920A5}"/>
              </a:ext>
            </a:extLst>
          </p:cNvPr>
          <p:cNvSpPr txBox="1"/>
          <p:nvPr/>
        </p:nvSpPr>
        <p:spPr>
          <a:xfrm>
            <a:off x="7177617" y="770562"/>
            <a:ext cx="41300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 bottom of Planner page, create Grocery List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On button press “Export Grocery List”, </a:t>
            </a:r>
          </a:p>
          <a:p>
            <a:pPr lvl="1"/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GET Grocery List (“Profile Inventory” against “Planner Ingredient List”), and display it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Ingredient names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Ingredient quantity and unit of measure</a:t>
            </a:r>
          </a:p>
        </p:txBody>
      </p:sp>
    </p:spTree>
    <p:extLst>
      <p:ext uri="{BB962C8B-B14F-4D97-AF65-F5344CB8AC3E}">
        <p14:creationId xmlns:p14="http://schemas.microsoft.com/office/powerpoint/2010/main" val="4064871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339</Words>
  <Application>Microsoft Macintosh PowerPoint</Application>
  <PresentationFormat>Widescreen</PresentationFormat>
  <Paragraphs>38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Test Mockups/Scenarios</vt:lpstr>
      <vt:lpstr>Login</vt:lpstr>
      <vt:lpstr>Default Dashboard / User’s Refrigerator</vt:lpstr>
      <vt:lpstr>My Recipes</vt:lpstr>
      <vt:lpstr>Planner – No Recipes added into Plan Yet</vt:lpstr>
      <vt:lpstr>Planner – A recipe added for Monday</vt:lpstr>
      <vt:lpstr>Planner – Create Grocery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Scenarios</dc:title>
  <dc:creator>Robert Chin</dc:creator>
  <cp:lastModifiedBy>Robert Chin</cp:lastModifiedBy>
  <cp:revision>14</cp:revision>
  <dcterms:created xsi:type="dcterms:W3CDTF">2019-11-10T18:44:06Z</dcterms:created>
  <dcterms:modified xsi:type="dcterms:W3CDTF">2019-11-10T22:20:08Z</dcterms:modified>
</cp:coreProperties>
</file>

<file path=docProps/thumbnail.jpeg>
</file>